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12.xml" ContentType="application/vnd.openxmlformats-officedocument.theme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</p:sldIdLst>
  <p:sldSz cx="28803600" cy="43206988"/>
  <p:notesSz cx="7099300" cy="102346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/>
            <a:r>
              <a:rPr lang="pt-BR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mover o slide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notas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&lt;cabeçalho&gt;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dt" idx="12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ftr" idx="13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 type="sldNum" idx="1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D3F8E828-12B8-4A62-B828-571AAAAAE563}" type="slidenum"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sldNum" idx="15"/>
          </p:nvPr>
        </p:nvSpPr>
        <p:spPr>
          <a:xfrm>
            <a:off x="4021200" y="9721800"/>
            <a:ext cx="3074400" cy="509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9000" tIns="49680" rIns="99000" bIns="49680" anchor="b">
            <a:noAutofit/>
          </a:bodyPr>
          <a:lstStyle>
            <a:lvl1pPr indent="0" algn="r" defTabSz="449280">
              <a:lnSpc>
                <a:spcPct val="100000"/>
              </a:lnSpc>
              <a:buNone/>
              <a:tabLst>
                <a:tab pos="0" algn="l"/>
              </a:tabLst>
              <a:defRPr lang="pt-BR" sz="13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r" defTabSz="449280">
              <a:lnSpc>
                <a:spcPct val="100000"/>
              </a:lnSpc>
              <a:buNone/>
              <a:tabLst>
                <a:tab pos="0" algn="l"/>
              </a:tabLst>
            </a:pPr>
            <a:fld id="{F291B786-6561-46D7-8930-A575A3ABCD2E}" type="slidenum">
              <a:rPr lang="pt-BR" sz="13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&lt;número&gt;</a:t>
            </a:fld>
            <a:endParaRPr lang="pt-BR" sz="13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5" name="Text Box 1"/>
          <p:cNvSpPr/>
          <p:nvPr/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9000" tIns="49680" rIns="99000" bIns="49680" anchor="b">
            <a:noAutofit/>
          </a:bodyPr>
          <a:p>
            <a:pPr algn="r"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0EAE16E-17F5-42F0-B1BB-9E360661714C}" type="slidenum">
              <a:rPr lang="pt-BR" sz="13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&lt;número&gt;</a:t>
            </a:fld>
            <a:endParaRPr lang="pt-B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sldImg"/>
          </p:nvPr>
        </p:nvSpPr>
        <p:spPr>
          <a:xfrm>
            <a:off x="2271600" y="768240"/>
            <a:ext cx="2556720" cy="3836160"/>
          </a:xfrm>
          <a:prstGeom prst="rect">
            <a:avLst/>
          </a:prstGeom>
          <a:ln w="0">
            <a:noFill/>
          </a:ln>
        </p:spPr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709560" y="4861080"/>
            <a:ext cx="5679360" cy="46047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9000" tIns="49680" rIns="99000" bIns="49680" anchor="ctr">
            <a:noAutofit/>
          </a:bodyPr>
          <a:p>
            <a:pPr indent="0" algn="l">
              <a:buNone/>
            </a:pP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Em branc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/>
          <p:nvPr/>
        </p:nvSpPr>
        <p:spPr>
          <a:xfrm>
            <a:off x="1440000" y="39344760"/>
            <a:ext cx="672084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3" name="Text Box 4"/>
          <p:cNvSpPr/>
          <p:nvPr/>
        </p:nvSpPr>
        <p:spPr>
          <a:xfrm>
            <a:off x="9840960" y="39344760"/>
            <a:ext cx="912096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sldNum" idx="1"/>
          </p:nvPr>
        </p:nvSpPr>
        <p:spPr>
          <a:xfrm>
            <a:off x="20642400" y="39344760"/>
            <a:ext cx="6719040" cy="2998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indent="0" algn="l" defTabSz="449280">
              <a:lnSpc>
                <a:spcPct val="100000"/>
              </a:lnSpc>
              <a:buNone/>
              <a:tabLst>
                <a:tab pos="0" algn="l"/>
              </a:tabLst>
              <a:def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l" defTabSz="449280">
              <a:lnSpc>
                <a:spcPct val="100000"/>
              </a:lnSpc>
              <a:buNone/>
              <a:tabLst>
                <a:tab pos="0" algn="l"/>
              </a:tabLst>
            </a:pPr>
            <a:fld id="{F48E36AF-32D1-4433-8C6B-E509B3EF6D1F}" type="slidenum">
              <a: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&lt;número&gt;</a:t>
            </a:fld>
            <a:endParaRPr lang="pt-BR" sz="81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title"/>
          </p:nvPr>
        </p:nvSpPr>
        <p:spPr>
          <a:xfrm>
            <a:off x="1440000" y="1723680"/>
            <a:ext cx="25922880" cy="7215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pt-BR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pt-BR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1440000" y="10110240"/>
            <a:ext cx="25922880" cy="25059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açã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 Box 3"/>
          <p:cNvSpPr/>
          <p:nvPr/>
        </p:nvSpPr>
        <p:spPr>
          <a:xfrm>
            <a:off x="1440000" y="39344760"/>
            <a:ext cx="672084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Box 4"/>
          <p:cNvSpPr/>
          <p:nvPr/>
        </p:nvSpPr>
        <p:spPr>
          <a:xfrm>
            <a:off x="9840960" y="39344760"/>
            <a:ext cx="912096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984320" y="2300400"/>
            <a:ext cx="24842160" cy="8351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ctr">
            <a:noAutofit/>
          </a:bodyPr>
          <a:lstStyle>
            <a:lvl1pPr indent="0" algn="ctr" defTabSz="449280">
              <a:lnSpc>
                <a:spcPct val="100000"/>
              </a:lnSpc>
              <a:buNone/>
              <a:tabLst>
                <a:tab pos="0" algn="l"/>
              </a:tabLst>
              <a:defRPr lang="pt-BR" sz="19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ctr" defTabSz="4492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9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 título Mestre</a:t>
            </a:r>
            <a:endParaRPr lang="pt-BR" sz="19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1984320" y="10591920"/>
            <a:ext cx="12184920" cy="519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b">
            <a:noAutofit/>
          </a:bodyPr>
          <a:lstStyle>
            <a:lvl1pPr indent="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  <a:defRPr lang="pt-BR" sz="2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</a:pPr>
            <a:r>
              <a:rPr lang="pt-BR" sz="2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os estilos de texto Mestres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1984320" y="15782760"/>
            <a:ext cx="12184920" cy="23213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marL="343080" indent="-34308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  <a:defRPr lang="pt-BR" sz="14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  <a:lvl2pPr marL="743040" indent="-285840" algn="l" defTabSz="449280">
              <a:lnSpc>
                <a:spcPct val="100000"/>
              </a:lnSpc>
              <a:spcBef>
                <a:spcPts val="3149"/>
              </a:spcBef>
              <a:buNone/>
              <a:tabLst>
                <a:tab pos="0" algn="l"/>
              </a:tabLst>
              <a:defRPr lang="pt-BR" sz="12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2pPr>
            <a:lvl3pPr marL="1143000" indent="-228600" algn="l" defTabSz="449280">
              <a:lnSpc>
                <a:spcPct val="100000"/>
              </a:lnSpc>
              <a:spcBef>
                <a:spcPts val="2701"/>
              </a:spcBef>
              <a:buNone/>
              <a:tabLst>
                <a:tab pos="0" algn="l"/>
              </a:tabLst>
              <a:defRPr lang="pt-BR" sz="10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3pPr>
            <a:lvl4pPr marL="16002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  <a:def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4pPr>
            <a:lvl5pPr marL="20574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  <a:def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5pPr>
          </a:lstStyle>
          <a:p>
            <a:pPr marL="343080" indent="-34308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</a:pPr>
            <a:r>
              <a:rPr lang="pt-BR" sz="14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os estilos de texto Mestres</a:t>
            </a:r>
            <a:endParaRPr lang="pt-BR" sz="1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indent="-285840" algn="l" defTabSz="449280">
              <a:lnSpc>
                <a:spcPct val="100000"/>
              </a:lnSpc>
              <a:spcBef>
                <a:spcPts val="3149"/>
              </a:spcBef>
              <a:buNone/>
              <a:tabLst>
                <a:tab pos="0" algn="l"/>
              </a:tabLst>
            </a:pPr>
            <a:r>
              <a:rPr lang="pt-BR" sz="12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Segundo nível</a:t>
            </a:r>
            <a:endParaRPr lang="pt-BR" sz="1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indent="-228600" algn="l" defTabSz="449280">
              <a:lnSpc>
                <a:spcPct val="100000"/>
              </a:lnSpc>
              <a:spcBef>
                <a:spcPts val="2701"/>
              </a:spcBef>
              <a:buNone/>
              <a:tabLst>
                <a:tab pos="0" algn="l"/>
              </a:tabLst>
            </a:pPr>
            <a:r>
              <a:rPr lang="pt-BR" sz="10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Terceiro nível</a:t>
            </a:r>
            <a:endParaRPr lang="pt-BR" sz="10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</a:pPr>
            <a:r>
              <a: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Quarto nível</a:t>
            </a:r>
            <a:endParaRPr lang="pt-BR" sz="9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</a:pPr>
            <a:r>
              <a: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Quinto nível</a:t>
            </a:r>
            <a:endParaRPr lang="pt-BR" sz="9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14581080" y="10591920"/>
            <a:ext cx="12245400" cy="519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b">
            <a:noAutofit/>
          </a:bodyPr>
          <a:lstStyle>
            <a:lvl1pPr indent="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  <a:defRPr lang="pt-BR" sz="2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</a:pPr>
            <a:r>
              <a:rPr lang="pt-BR" sz="2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os estilos de texto Mestres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body"/>
          </p:nvPr>
        </p:nvSpPr>
        <p:spPr>
          <a:xfrm>
            <a:off x="14581080" y="15782760"/>
            <a:ext cx="12245400" cy="23213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marL="343080" indent="-34308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  <a:defRPr lang="pt-BR" sz="14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  <a:lvl2pPr marL="743040" indent="-285840" algn="l" defTabSz="449280">
              <a:lnSpc>
                <a:spcPct val="100000"/>
              </a:lnSpc>
              <a:spcBef>
                <a:spcPts val="3149"/>
              </a:spcBef>
              <a:buNone/>
              <a:tabLst>
                <a:tab pos="0" algn="l"/>
              </a:tabLst>
              <a:defRPr lang="pt-BR" sz="12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2pPr>
            <a:lvl3pPr marL="1143000" indent="-228600" algn="l" defTabSz="449280">
              <a:lnSpc>
                <a:spcPct val="100000"/>
              </a:lnSpc>
              <a:spcBef>
                <a:spcPts val="2701"/>
              </a:spcBef>
              <a:buNone/>
              <a:tabLst>
                <a:tab pos="0" algn="l"/>
              </a:tabLst>
              <a:defRPr lang="pt-BR" sz="10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3pPr>
            <a:lvl4pPr marL="16002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  <a:def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4pPr>
            <a:lvl5pPr marL="20574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  <a:def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5pPr>
          </a:lstStyle>
          <a:p>
            <a:pPr marL="343080" indent="-34308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</a:pPr>
            <a:r>
              <a:rPr lang="pt-BR" sz="14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os estilos de texto Mestres</a:t>
            </a:r>
            <a:endParaRPr lang="pt-BR" sz="1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indent="-285840" algn="l" defTabSz="449280">
              <a:lnSpc>
                <a:spcPct val="100000"/>
              </a:lnSpc>
              <a:spcBef>
                <a:spcPts val="3149"/>
              </a:spcBef>
              <a:buNone/>
              <a:tabLst>
                <a:tab pos="0" algn="l"/>
              </a:tabLst>
            </a:pPr>
            <a:r>
              <a:rPr lang="pt-BR" sz="12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Segundo nível</a:t>
            </a:r>
            <a:endParaRPr lang="pt-BR" sz="1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indent="-228600" algn="l" defTabSz="449280">
              <a:lnSpc>
                <a:spcPct val="100000"/>
              </a:lnSpc>
              <a:spcBef>
                <a:spcPts val="2701"/>
              </a:spcBef>
              <a:buNone/>
              <a:tabLst>
                <a:tab pos="0" algn="l"/>
              </a:tabLst>
            </a:pPr>
            <a:r>
              <a:rPr lang="pt-BR" sz="10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Terceiro nível</a:t>
            </a:r>
            <a:endParaRPr lang="pt-BR" sz="10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</a:pPr>
            <a:r>
              <a: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Quarto nível</a:t>
            </a:r>
            <a:endParaRPr lang="pt-BR" sz="9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</a:pPr>
            <a:r>
              <a: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Quinto nível</a:t>
            </a:r>
            <a:endParaRPr lang="pt-BR" sz="9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6"/>
          <p:cNvSpPr>
            <a:spLocks noGrp="1"/>
          </p:cNvSpPr>
          <p:nvPr>
            <p:ph type="sldNum" idx="10"/>
          </p:nvPr>
        </p:nvSpPr>
        <p:spPr>
          <a:xfrm>
            <a:off x="20642400" y="39344760"/>
            <a:ext cx="6719040" cy="2998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indent="0" algn="l" defTabSz="449280">
              <a:lnSpc>
                <a:spcPct val="100000"/>
              </a:lnSpc>
              <a:buNone/>
              <a:tabLst>
                <a:tab pos="0" algn="l"/>
              </a:tabLst>
              <a:def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l" defTabSz="449280">
              <a:lnSpc>
                <a:spcPct val="100000"/>
              </a:lnSpc>
              <a:buNone/>
              <a:tabLst>
                <a:tab pos="0" algn="l"/>
              </a:tabLst>
            </a:pPr>
            <a:fld id="{F77E7633-CE43-4D98-A827-79561FF23D97}" type="slidenum">
              <a: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&lt;número&gt;</a:t>
            </a:fld>
            <a:endParaRPr lang="pt-BR" sz="81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oment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Box 3"/>
          <p:cNvSpPr/>
          <p:nvPr/>
        </p:nvSpPr>
        <p:spPr>
          <a:xfrm>
            <a:off x="1440000" y="39344760"/>
            <a:ext cx="672084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58" name="Text Box 4"/>
          <p:cNvSpPr/>
          <p:nvPr/>
        </p:nvSpPr>
        <p:spPr>
          <a:xfrm>
            <a:off x="9840960" y="39344760"/>
            <a:ext cx="912096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440000" y="598320"/>
            <a:ext cx="25921440" cy="9462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ctr">
            <a:noAutofit/>
          </a:bodyPr>
          <a:lstStyle>
            <a:lvl1pPr indent="0" algn="ctr" defTabSz="449280">
              <a:lnSpc>
                <a:spcPct val="100000"/>
              </a:lnSpc>
              <a:buNone/>
              <a:tabLst>
                <a:tab pos="0" algn="l"/>
              </a:tabLst>
              <a:defRPr lang="pt-BR" sz="19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ctr" defTabSz="4492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9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 título Mestre</a:t>
            </a:r>
            <a:endParaRPr lang="pt-BR" sz="19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sldNum" idx="11"/>
          </p:nvPr>
        </p:nvSpPr>
        <p:spPr>
          <a:xfrm>
            <a:off x="20642400" y="39344760"/>
            <a:ext cx="6719040" cy="2998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indent="0" algn="l" defTabSz="449280">
              <a:lnSpc>
                <a:spcPct val="100000"/>
              </a:lnSpc>
              <a:buNone/>
              <a:tabLst>
                <a:tab pos="0" algn="l"/>
              </a:tabLst>
              <a:def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l" defTabSz="449280">
              <a:lnSpc>
                <a:spcPct val="100000"/>
              </a:lnSpc>
              <a:buNone/>
              <a:tabLst>
                <a:tab pos="0" algn="l"/>
              </a:tabLst>
            </a:pPr>
            <a:fld id="{38EB1827-1C42-4FDF-9225-BD95D9337BE7}" type="slidenum">
              <a: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&lt;número&gt;</a:t>
            </a:fld>
            <a:endParaRPr lang="pt-BR" sz="81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údo com Le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/>
          <p:cNvSpPr/>
          <p:nvPr/>
        </p:nvSpPr>
        <p:spPr>
          <a:xfrm>
            <a:off x="1440000" y="39344760"/>
            <a:ext cx="672084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8" name="Text Box 4"/>
          <p:cNvSpPr/>
          <p:nvPr/>
        </p:nvSpPr>
        <p:spPr>
          <a:xfrm>
            <a:off x="9840960" y="39344760"/>
            <a:ext cx="912096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984320" y="2879640"/>
            <a:ext cx="9289440" cy="10081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b">
            <a:noAutofit/>
          </a:bodyPr>
          <a:lstStyle>
            <a:lvl1pPr indent="0" algn="ctr" defTabSz="449280">
              <a:lnSpc>
                <a:spcPct val="100000"/>
              </a:lnSpc>
              <a:buNone/>
              <a:tabLst>
                <a:tab pos="0" algn="l"/>
              </a:tabLst>
              <a:defRPr lang="pt-BR" sz="3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ctr" defTabSz="4492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 título Mestre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12246120" y="6221520"/>
            <a:ext cx="14580360" cy="307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marL="343080" indent="-34308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  <a:defRPr lang="pt-BR" sz="3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  <a:lvl2pPr marL="743040" indent="-285840" algn="l" defTabSz="449280">
              <a:lnSpc>
                <a:spcPct val="100000"/>
              </a:lnSpc>
              <a:spcBef>
                <a:spcPts val="3149"/>
              </a:spcBef>
              <a:buNone/>
              <a:tabLst>
                <a:tab pos="0" algn="l"/>
              </a:tabLst>
              <a:defRPr lang="pt-BR" sz="2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2pPr>
            <a:lvl3pPr marL="1143000" indent="-228600" algn="l" defTabSz="449280">
              <a:lnSpc>
                <a:spcPct val="100000"/>
              </a:lnSpc>
              <a:spcBef>
                <a:spcPts val="2701"/>
              </a:spcBef>
              <a:buNone/>
              <a:tabLst>
                <a:tab pos="0" algn="l"/>
              </a:tabLst>
              <a:defRPr lang="pt-BR" sz="2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3pPr>
            <a:lvl4pPr marL="16002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  <a:def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4pPr>
            <a:lvl5pPr marL="20574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  <a:def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5pPr>
          </a:lstStyle>
          <a:p>
            <a:pPr marL="343080" indent="-34308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os estilos de texto Mestres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indent="-285840" algn="l" defTabSz="449280">
              <a:lnSpc>
                <a:spcPct val="100000"/>
              </a:lnSpc>
              <a:spcBef>
                <a:spcPts val="3149"/>
              </a:spcBef>
              <a:buNone/>
              <a:tabLst>
                <a:tab pos="0" algn="l"/>
              </a:tabLst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Segundo nível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indent="-228600" algn="l" defTabSz="449280">
              <a:lnSpc>
                <a:spcPct val="100000"/>
              </a:lnSpc>
              <a:spcBef>
                <a:spcPts val="2701"/>
              </a:spcBef>
              <a:buNone/>
              <a:tabLst>
                <a:tab pos="0" algn="l"/>
              </a:tabLst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Terceiro nível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Quarto nível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Quinto nível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1984320" y="12961800"/>
            <a:ext cx="9289440" cy="24013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indent="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  <a:defRPr lang="pt-BR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</a:pPr>
            <a:r>
              <a:rPr lang="pt-BR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os estilos de texto Mestres</a:t>
            </a:r>
            <a:endParaRPr lang="pt-B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sldNum" idx="2"/>
          </p:nvPr>
        </p:nvSpPr>
        <p:spPr>
          <a:xfrm>
            <a:off x="20642400" y="39344760"/>
            <a:ext cx="6719040" cy="2998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indent="0" algn="l" defTabSz="449280">
              <a:lnSpc>
                <a:spcPct val="100000"/>
              </a:lnSpc>
              <a:buNone/>
              <a:tabLst>
                <a:tab pos="0" algn="l"/>
              </a:tabLst>
              <a:def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l" defTabSz="449280">
              <a:lnSpc>
                <a:spcPct val="100000"/>
              </a:lnSpc>
              <a:buNone/>
              <a:tabLst>
                <a:tab pos="0" algn="l"/>
              </a:tabLst>
            </a:pPr>
            <a:fld id="{F51CEFF9-7480-4DEE-84D0-3500C2E5A381}" type="slidenum">
              <a: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&lt;número&gt;</a:t>
            </a:fld>
            <a:endParaRPr lang="pt-BR" sz="81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magem com Le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3"/>
          <p:cNvSpPr/>
          <p:nvPr/>
        </p:nvSpPr>
        <p:spPr>
          <a:xfrm>
            <a:off x="1440000" y="39344760"/>
            <a:ext cx="672084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14" name="Text Box 4"/>
          <p:cNvSpPr/>
          <p:nvPr/>
        </p:nvSpPr>
        <p:spPr>
          <a:xfrm>
            <a:off x="9840960" y="39344760"/>
            <a:ext cx="912096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984320" y="2879640"/>
            <a:ext cx="9289440" cy="10081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b">
            <a:noAutofit/>
          </a:bodyPr>
          <a:lstStyle>
            <a:lvl1pPr indent="0" algn="ctr" defTabSz="449280">
              <a:lnSpc>
                <a:spcPct val="100000"/>
              </a:lnSpc>
              <a:buNone/>
              <a:tabLst>
                <a:tab pos="0" algn="l"/>
              </a:tabLst>
              <a:defRPr lang="pt-BR" sz="3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ctr" defTabSz="4492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 título Mestre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2246120" y="6221520"/>
            <a:ext cx="14580360" cy="30702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449280">
              <a:lnSpc>
                <a:spcPct val="100000"/>
              </a:lnSpc>
              <a:buNone/>
              <a:tabLst>
                <a:tab pos="0" algn="l"/>
              </a:tabLst>
              <a:defRPr lang="pt-BR" sz="3200" b="0" u="none" strike="noStrike">
                <a:solidFill>
                  <a:schemeClr val="lt1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l" defTabSz="4492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3200" b="0" u="none" strike="noStrike">
                <a:solidFill>
                  <a:schemeClr val="lt1"/>
                </a:solidFill>
                <a:effectLst/>
                <a:uFillTx/>
                <a:latin typeface="Arial"/>
                <a:ea typeface="Microsoft YaHei"/>
              </a:rPr>
              <a:t>Clique no ícone para adicionar uma imagem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1984320" y="12961800"/>
            <a:ext cx="9289440" cy="24013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indent="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  <a:defRPr lang="pt-BR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</a:pPr>
            <a:r>
              <a:rPr lang="pt-BR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os estilos de texto Mestres</a:t>
            </a:r>
            <a:endParaRPr lang="pt-B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sldNum" idx="3"/>
          </p:nvPr>
        </p:nvSpPr>
        <p:spPr>
          <a:xfrm>
            <a:off x="20642400" y="39344760"/>
            <a:ext cx="6719040" cy="2998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indent="0" algn="l" defTabSz="449280">
              <a:lnSpc>
                <a:spcPct val="100000"/>
              </a:lnSpc>
              <a:buNone/>
              <a:tabLst>
                <a:tab pos="0" algn="l"/>
              </a:tabLst>
              <a:def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l" defTabSz="449280">
              <a:lnSpc>
                <a:spcPct val="100000"/>
              </a:lnSpc>
              <a:buNone/>
              <a:tabLst>
                <a:tab pos="0" algn="l"/>
              </a:tabLst>
            </a:pPr>
            <a:fld id="{819A1FE5-0821-4DBC-8858-61A740D93AE8}" type="slidenum">
              <a: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&lt;número&gt;</a:t>
            </a:fld>
            <a:endParaRPr lang="pt-BR" sz="81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Slide d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3"/>
          <p:cNvSpPr/>
          <p:nvPr/>
        </p:nvSpPr>
        <p:spPr>
          <a:xfrm>
            <a:off x="1440000" y="39344760"/>
            <a:ext cx="672084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20" name="Text Box 4"/>
          <p:cNvSpPr/>
          <p:nvPr/>
        </p:nvSpPr>
        <p:spPr>
          <a:xfrm>
            <a:off x="9840960" y="39344760"/>
            <a:ext cx="912096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3600360" y="7070760"/>
            <a:ext cx="21602160" cy="1504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b">
            <a:noAutofit/>
          </a:bodyPr>
          <a:lstStyle>
            <a:lvl1pPr indent="0" algn="ctr" defTabSz="449280">
              <a:lnSpc>
                <a:spcPct val="100000"/>
              </a:lnSpc>
              <a:buNone/>
              <a:tabLst>
                <a:tab pos="0" algn="l"/>
              </a:tabLst>
              <a:defRPr lang="pt-BR" sz="6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ctr" defTabSz="4492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6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 título Mestre</a:t>
            </a:r>
            <a:endParaRPr lang="pt-BR" sz="6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sldNum" idx="4"/>
          </p:nvPr>
        </p:nvSpPr>
        <p:spPr>
          <a:xfrm>
            <a:off x="20642400" y="39344760"/>
            <a:ext cx="6719040" cy="2998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indent="0" algn="l" defTabSz="449280">
              <a:lnSpc>
                <a:spcPct val="100000"/>
              </a:lnSpc>
              <a:buNone/>
              <a:tabLst>
                <a:tab pos="0" algn="l"/>
              </a:tabLst>
              <a:def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l" defTabSz="449280">
              <a:lnSpc>
                <a:spcPct val="100000"/>
              </a:lnSpc>
              <a:buNone/>
              <a:tabLst>
                <a:tab pos="0" algn="l"/>
              </a:tabLst>
            </a:pPr>
            <a:fld id="{19586D6C-9FE9-4363-9701-709AE57B842A}" type="slidenum">
              <a: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&lt;número&gt;</a:t>
            </a:fld>
            <a:endParaRPr lang="pt-BR" sz="81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ítulo e texto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3"/>
          <p:cNvSpPr/>
          <p:nvPr/>
        </p:nvSpPr>
        <p:spPr>
          <a:xfrm>
            <a:off x="1440000" y="39344760"/>
            <a:ext cx="672084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24" name="Text Box 4"/>
          <p:cNvSpPr/>
          <p:nvPr/>
        </p:nvSpPr>
        <p:spPr>
          <a:xfrm>
            <a:off x="9840960" y="39344760"/>
            <a:ext cx="912096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440000" y="598320"/>
            <a:ext cx="25921440" cy="9462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ctr">
            <a:noAutofit/>
          </a:bodyPr>
          <a:lstStyle>
            <a:lvl1pPr indent="0" algn="ctr" defTabSz="449280">
              <a:lnSpc>
                <a:spcPct val="100000"/>
              </a:lnSpc>
              <a:buNone/>
              <a:tabLst>
                <a:tab pos="0" algn="l"/>
              </a:tabLst>
              <a:defRPr lang="pt-BR" sz="19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ctr" defTabSz="4492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9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 título Mestre</a:t>
            </a:r>
            <a:endParaRPr lang="pt-BR" sz="19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440000" y="10080720"/>
            <a:ext cx="25921440" cy="36410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 vert="eaVert">
            <a:noAutofit/>
          </a:bodyPr>
          <a:lstStyle>
            <a:lvl1pPr marL="343080" indent="-34308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  <a:defRPr lang="pt-BR" sz="14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  <a:lvl2pPr marL="743040" indent="-285840" algn="l" defTabSz="449280">
              <a:lnSpc>
                <a:spcPct val="100000"/>
              </a:lnSpc>
              <a:spcBef>
                <a:spcPts val="3149"/>
              </a:spcBef>
              <a:buNone/>
              <a:tabLst>
                <a:tab pos="0" algn="l"/>
              </a:tabLst>
              <a:defRPr lang="pt-BR" sz="12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2pPr>
            <a:lvl3pPr marL="1143000" indent="-228600" algn="l" defTabSz="449280">
              <a:lnSpc>
                <a:spcPct val="100000"/>
              </a:lnSpc>
              <a:spcBef>
                <a:spcPts val="2701"/>
              </a:spcBef>
              <a:buNone/>
              <a:tabLst>
                <a:tab pos="0" algn="l"/>
              </a:tabLst>
              <a:defRPr lang="pt-BR" sz="10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3pPr>
            <a:lvl4pPr marL="16002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  <a:def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4pPr>
            <a:lvl5pPr marL="20574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  <a:def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5pPr>
          </a:lstStyle>
          <a:p>
            <a:pPr marL="343080" indent="-34308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</a:pPr>
            <a:r>
              <a:rPr lang="pt-BR" sz="14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os estilos de texto Mestres</a:t>
            </a:r>
            <a:endParaRPr lang="pt-BR" sz="1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indent="-285840" algn="l" defTabSz="449280">
              <a:lnSpc>
                <a:spcPct val="100000"/>
              </a:lnSpc>
              <a:spcBef>
                <a:spcPts val="3149"/>
              </a:spcBef>
              <a:buNone/>
              <a:tabLst>
                <a:tab pos="0" algn="l"/>
              </a:tabLst>
            </a:pPr>
            <a:r>
              <a:rPr lang="pt-BR" sz="12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Segundo nível</a:t>
            </a:r>
            <a:endParaRPr lang="pt-BR" sz="1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indent="-228600" algn="l" defTabSz="449280">
              <a:lnSpc>
                <a:spcPct val="100000"/>
              </a:lnSpc>
              <a:spcBef>
                <a:spcPts val="2701"/>
              </a:spcBef>
              <a:buNone/>
              <a:tabLst>
                <a:tab pos="0" algn="l"/>
              </a:tabLst>
            </a:pPr>
            <a:r>
              <a:rPr lang="pt-BR" sz="10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Terceiro nível</a:t>
            </a:r>
            <a:endParaRPr lang="pt-BR" sz="10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</a:pPr>
            <a:r>
              <a: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Quarto nível</a:t>
            </a:r>
            <a:endParaRPr lang="pt-BR" sz="9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</a:pPr>
            <a:r>
              <a: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Quinto nível</a:t>
            </a:r>
            <a:endParaRPr lang="pt-BR" sz="9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sldNum" idx="5"/>
          </p:nvPr>
        </p:nvSpPr>
        <p:spPr>
          <a:xfrm>
            <a:off x="20642400" y="39344760"/>
            <a:ext cx="6719040" cy="2998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indent="0" algn="l" defTabSz="449280">
              <a:lnSpc>
                <a:spcPct val="100000"/>
              </a:lnSpc>
              <a:buNone/>
              <a:tabLst>
                <a:tab pos="0" algn="l"/>
              </a:tabLst>
              <a:def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l" defTabSz="449280">
              <a:lnSpc>
                <a:spcPct val="100000"/>
              </a:lnSpc>
              <a:buNone/>
              <a:tabLst>
                <a:tab pos="0" algn="l"/>
              </a:tabLst>
            </a:pPr>
            <a:fld id="{08312054-9B0B-4F99-B76D-ADE4614F72F4}" type="slidenum">
              <a: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&lt;número&gt;</a:t>
            </a:fld>
            <a:endParaRPr lang="pt-BR" sz="81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Título e texto verticai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3"/>
          <p:cNvSpPr/>
          <p:nvPr/>
        </p:nvSpPr>
        <p:spPr>
          <a:xfrm>
            <a:off x="1440000" y="39344760"/>
            <a:ext cx="672084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Box 4"/>
          <p:cNvSpPr/>
          <p:nvPr/>
        </p:nvSpPr>
        <p:spPr>
          <a:xfrm>
            <a:off x="9840960" y="39344760"/>
            <a:ext cx="912096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20881800" y="598320"/>
            <a:ext cx="6479280" cy="45892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ctr" vert="eaVert">
            <a:noAutofit/>
          </a:bodyPr>
          <a:lstStyle>
            <a:lvl1pPr indent="0" algn="ctr" defTabSz="449280">
              <a:lnSpc>
                <a:spcPct val="100000"/>
              </a:lnSpc>
              <a:buNone/>
              <a:tabLst>
                <a:tab pos="0" algn="l"/>
              </a:tabLst>
              <a:defRPr lang="pt-BR" sz="19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ctr" defTabSz="4492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9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 título Mestre</a:t>
            </a:r>
            <a:endParaRPr lang="pt-BR" sz="19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440000" y="598320"/>
            <a:ext cx="19289160" cy="45892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 vert="eaVert">
            <a:noAutofit/>
          </a:bodyPr>
          <a:lstStyle>
            <a:lvl1pPr marL="343080" indent="-34308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  <a:defRPr lang="pt-BR" sz="14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  <a:lvl2pPr marL="743040" indent="-285840" algn="l" defTabSz="449280">
              <a:lnSpc>
                <a:spcPct val="100000"/>
              </a:lnSpc>
              <a:spcBef>
                <a:spcPts val="3149"/>
              </a:spcBef>
              <a:buNone/>
              <a:tabLst>
                <a:tab pos="0" algn="l"/>
              </a:tabLst>
              <a:defRPr lang="pt-BR" sz="12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2pPr>
            <a:lvl3pPr marL="1143000" indent="-228600" algn="l" defTabSz="449280">
              <a:lnSpc>
                <a:spcPct val="100000"/>
              </a:lnSpc>
              <a:spcBef>
                <a:spcPts val="2701"/>
              </a:spcBef>
              <a:buNone/>
              <a:tabLst>
                <a:tab pos="0" algn="l"/>
              </a:tabLst>
              <a:defRPr lang="pt-BR" sz="10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3pPr>
            <a:lvl4pPr marL="16002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  <a:def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4pPr>
            <a:lvl5pPr marL="20574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  <a:def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5pPr>
          </a:lstStyle>
          <a:p>
            <a:pPr marL="343080" indent="-34308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</a:pPr>
            <a:r>
              <a:rPr lang="pt-BR" sz="14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os estilos de texto Mestres</a:t>
            </a:r>
            <a:endParaRPr lang="pt-BR" sz="1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indent="-285840" algn="l" defTabSz="449280">
              <a:lnSpc>
                <a:spcPct val="100000"/>
              </a:lnSpc>
              <a:spcBef>
                <a:spcPts val="3149"/>
              </a:spcBef>
              <a:buNone/>
              <a:tabLst>
                <a:tab pos="0" algn="l"/>
              </a:tabLst>
            </a:pPr>
            <a:r>
              <a:rPr lang="pt-BR" sz="12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Segundo nível</a:t>
            </a:r>
            <a:endParaRPr lang="pt-BR" sz="1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indent="-228600" algn="l" defTabSz="449280">
              <a:lnSpc>
                <a:spcPct val="100000"/>
              </a:lnSpc>
              <a:spcBef>
                <a:spcPts val="2701"/>
              </a:spcBef>
              <a:buNone/>
              <a:tabLst>
                <a:tab pos="0" algn="l"/>
              </a:tabLst>
            </a:pPr>
            <a:r>
              <a:rPr lang="pt-BR" sz="10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Terceiro nível</a:t>
            </a:r>
            <a:endParaRPr lang="pt-BR" sz="10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</a:pPr>
            <a:r>
              <a: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Quarto nível</a:t>
            </a:r>
            <a:endParaRPr lang="pt-BR" sz="9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</a:pPr>
            <a:r>
              <a: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Quinto nível</a:t>
            </a:r>
            <a:endParaRPr lang="pt-BR" sz="9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sldNum" idx="6"/>
          </p:nvPr>
        </p:nvSpPr>
        <p:spPr>
          <a:xfrm>
            <a:off x="20642400" y="39344760"/>
            <a:ext cx="6719040" cy="2998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indent="0" algn="l" defTabSz="449280">
              <a:lnSpc>
                <a:spcPct val="100000"/>
              </a:lnSpc>
              <a:buNone/>
              <a:tabLst>
                <a:tab pos="0" algn="l"/>
              </a:tabLst>
              <a:def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l" defTabSz="449280">
              <a:lnSpc>
                <a:spcPct val="100000"/>
              </a:lnSpc>
              <a:buNone/>
              <a:tabLst>
                <a:tab pos="0" algn="l"/>
              </a:tabLst>
            </a:pPr>
            <a:fld id="{B68A21FA-F21E-4FAA-9817-00111674DD6A}" type="slidenum">
              <a: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&lt;número&gt;</a:t>
            </a:fld>
            <a:endParaRPr lang="pt-BR" sz="81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ítulo e conteúd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3"/>
          <p:cNvSpPr/>
          <p:nvPr/>
        </p:nvSpPr>
        <p:spPr>
          <a:xfrm>
            <a:off x="1440000" y="39344760"/>
            <a:ext cx="672084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34" name="Text Box 4"/>
          <p:cNvSpPr/>
          <p:nvPr/>
        </p:nvSpPr>
        <p:spPr>
          <a:xfrm>
            <a:off x="9840960" y="39344760"/>
            <a:ext cx="912096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1440000" y="598320"/>
            <a:ext cx="25921440" cy="9462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ctr">
            <a:noAutofit/>
          </a:bodyPr>
          <a:lstStyle>
            <a:lvl1pPr indent="0" algn="ctr" defTabSz="449280">
              <a:lnSpc>
                <a:spcPct val="100000"/>
              </a:lnSpc>
              <a:buNone/>
              <a:tabLst>
                <a:tab pos="0" algn="l"/>
              </a:tabLst>
              <a:defRPr lang="pt-BR" sz="19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ctr" defTabSz="4492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9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 título Mestre</a:t>
            </a:r>
            <a:endParaRPr lang="pt-BR" sz="19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1440000" y="10080720"/>
            <a:ext cx="25921440" cy="36410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marL="343080" indent="-34308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  <a:defRPr lang="pt-BR" sz="14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  <a:lvl2pPr marL="743040" indent="-285840" algn="l" defTabSz="449280">
              <a:lnSpc>
                <a:spcPct val="100000"/>
              </a:lnSpc>
              <a:spcBef>
                <a:spcPts val="3149"/>
              </a:spcBef>
              <a:buNone/>
              <a:tabLst>
                <a:tab pos="0" algn="l"/>
              </a:tabLst>
              <a:defRPr lang="pt-BR" sz="12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2pPr>
            <a:lvl3pPr marL="1143000" indent="-228600" algn="l" defTabSz="449280">
              <a:lnSpc>
                <a:spcPct val="100000"/>
              </a:lnSpc>
              <a:spcBef>
                <a:spcPts val="2701"/>
              </a:spcBef>
              <a:buNone/>
              <a:tabLst>
                <a:tab pos="0" algn="l"/>
              </a:tabLst>
              <a:defRPr lang="pt-BR" sz="10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3pPr>
            <a:lvl4pPr marL="16002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  <a:def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4pPr>
            <a:lvl5pPr marL="20574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  <a:def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5pPr>
          </a:lstStyle>
          <a:p>
            <a:pPr marL="343080" indent="-34308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</a:pPr>
            <a:r>
              <a:rPr lang="pt-BR" sz="14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os estilos de texto Mestres</a:t>
            </a:r>
            <a:endParaRPr lang="pt-BR" sz="1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indent="-285840" algn="l" defTabSz="449280">
              <a:lnSpc>
                <a:spcPct val="100000"/>
              </a:lnSpc>
              <a:spcBef>
                <a:spcPts val="3149"/>
              </a:spcBef>
              <a:buNone/>
              <a:tabLst>
                <a:tab pos="0" algn="l"/>
              </a:tabLst>
            </a:pPr>
            <a:r>
              <a:rPr lang="pt-BR" sz="12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Segundo nível</a:t>
            </a:r>
            <a:endParaRPr lang="pt-BR" sz="1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indent="-228600" algn="l" defTabSz="449280">
              <a:lnSpc>
                <a:spcPct val="100000"/>
              </a:lnSpc>
              <a:spcBef>
                <a:spcPts val="2701"/>
              </a:spcBef>
              <a:buNone/>
              <a:tabLst>
                <a:tab pos="0" algn="l"/>
              </a:tabLst>
            </a:pPr>
            <a:r>
              <a:rPr lang="pt-BR" sz="10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Terceiro nível</a:t>
            </a:r>
            <a:endParaRPr lang="pt-BR" sz="10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</a:pPr>
            <a:r>
              <a: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Quarto nível</a:t>
            </a:r>
            <a:endParaRPr lang="pt-BR" sz="9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</a:pPr>
            <a:r>
              <a: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Quinto nível</a:t>
            </a:r>
            <a:endParaRPr lang="pt-BR" sz="9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sldNum" idx="7"/>
          </p:nvPr>
        </p:nvSpPr>
        <p:spPr>
          <a:xfrm>
            <a:off x="20642400" y="39344760"/>
            <a:ext cx="6719040" cy="2998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indent="0" algn="l" defTabSz="449280">
              <a:lnSpc>
                <a:spcPct val="100000"/>
              </a:lnSpc>
              <a:buNone/>
              <a:tabLst>
                <a:tab pos="0" algn="l"/>
              </a:tabLst>
              <a:def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l" defTabSz="449280">
              <a:lnSpc>
                <a:spcPct val="100000"/>
              </a:lnSpc>
              <a:buNone/>
              <a:tabLst>
                <a:tab pos="0" algn="l"/>
              </a:tabLst>
            </a:pPr>
            <a:fld id="{8F8AEC6F-7C6A-4748-8FB1-817B77D9E483}" type="slidenum">
              <a: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&lt;número&gt;</a:t>
            </a:fld>
            <a:endParaRPr lang="pt-BR" sz="81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abeçalho da Seçã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Box 3"/>
          <p:cNvSpPr/>
          <p:nvPr/>
        </p:nvSpPr>
        <p:spPr>
          <a:xfrm>
            <a:off x="1440000" y="39344760"/>
            <a:ext cx="672084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Box 4"/>
          <p:cNvSpPr/>
          <p:nvPr/>
        </p:nvSpPr>
        <p:spPr>
          <a:xfrm>
            <a:off x="9840960" y="39344760"/>
            <a:ext cx="912096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1965240" y="10771200"/>
            <a:ext cx="24842160" cy="17973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b">
            <a:noAutofit/>
          </a:bodyPr>
          <a:lstStyle>
            <a:lvl1pPr indent="0" algn="ctr" defTabSz="449280">
              <a:lnSpc>
                <a:spcPct val="100000"/>
              </a:lnSpc>
              <a:buNone/>
              <a:tabLst>
                <a:tab pos="0" algn="l"/>
              </a:tabLst>
              <a:defRPr lang="pt-BR" sz="6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ctr" defTabSz="4492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6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 título Mestre</a:t>
            </a:r>
            <a:endParaRPr lang="pt-BR" sz="6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1965240" y="28914840"/>
            <a:ext cx="24842160" cy="9451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indent="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  <a:defRPr lang="pt-BR" sz="2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os estilos de texto Mestres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sldNum" idx="8"/>
          </p:nvPr>
        </p:nvSpPr>
        <p:spPr>
          <a:xfrm>
            <a:off x="20642400" y="39344760"/>
            <a:ext cx="6719040" cy="2998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indent="0" algn="l" defTabSz="449280">
              <a:lnSpc>
                <a:spcPct val="100000"/>
              </a:lnSpc>
              <a:buNone/>
              <a:tabLst>
                <a:tab pos="0" algn="l"/>
              </a:tabLst>
              <a:def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l" defTabSz="449280">
              <a:lnSpc>
                <a:spcPct val="100000"/>
              </a:lnSpc>
              <a:buNone/>
              <a:tabLst>
                <a:tab pos="0" algn="l"/>
              </a:tabLst>
            </a:pPr>
            <a:fld id="{EDA7F2EE-BD06-4D62-BA8D-35D6DD08170E}" type="slidenum">
              <a: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&lt;número&gt;</a:t>
            </a:fld>
            <a:endParaRPr lang="pt-BR" sz="81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uas Partes de Conteúd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3"/>
          <p:cNvSpPr/>
          <p:nvPr/>
        </p:nvSpPr>
        <p:spPr>
          <a:xfrm>
            <a:off x="1440000" y="39344760"/>
            <a:ext cx="672084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44" name="Text Box 4"/>
          <p:cNvSpPr/>
          <p:nvPr/>
        </p:nvSpPr>
        <p:spPr>
          <a:xfrm>
            <a:off x="9840960" y="39344760"/>
            <a:ext cx="9120960" cy="29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1440000" y="598320"/>
            <a:ext cx="25921440" cy="9462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ctr">
            <a:noAutofit/>
          </a:bodyPr>
          <a:lstStyle>
            <a:lvl1pPr indent="0" algn="ctr" defTabSz="449280">
              <a:lnSpc>
                <a:spcPct val="100000"/>
              </a:lnSpc>
              <a:buNone/>
              <a:tabLst>
                <a:tab pos="0" algn="l"/>
              </a:tabLst>
              <a:defRPr lang="pt-BR" sz="19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ctr" defTabSz="4492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9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 título Mestre</a:t>
            </a:r>
            <a:endParaRPr lang="pt-BR" sz="19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1440000" y="10080720"/>
            <a:ext cx="12883320" cy="36410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marL="343080" indent="-34308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  <a:defRPr lang="pt-BR" sz="14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  <a:lvl2pPr marL="743040" indent="-285840" algn="l" defTabSz="449280">
              <a:lnSpc>
                <a:spcPct val="100000"/>
              </a:lnSpc>
              <a:spcBef>
                <a:spcPts val="3149"/>
              </a:spcBef>
              <a:buNone/>
              <a:tabLst>
                <a:tab pos="0" algn="l"/>
              </a:tabLst>
              <a:defRPr lang="pt-BR" sz="12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2pPr>
            <a:lvl3pPr marL="1143000" indent="-228600" algn="l" defTabSz="449280">
              <a:lnSpc>
                <a:spcPct val="100000"/>
              </a:lnSpc>
              <a:spcBef>
                <a:spcPts val="2701"/>
              </a:spcBef>
              <a:buNone/>
              <a:tabLst>
                <a:tab pos="0" algn="l"/>
              </a:tabLst>
              <a:defRPr lang="pt-BR" sz="10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3pPr>
            <a:lvl4pPr marL="16002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  <a:def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4pPr>
            <a:lvl5pPr marL="20574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  <a:def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5pPr>
          </a:lstStyle>
          <a:p>
            <a:pPr marL="343080" indent="-34308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</a:pPr>
            <a:r>
              <a:rPr lang="pt-BR" sz="14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os estilos de texto Mestres</a:t>
            </a:r>
            <a:endParaRPr lang="pt-BR" sz="1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indent="-285840" algn="l" defTabSz="449280">
              <a:lnSpc>
                <a:spcPct val="100000"/>
              </a:lnSpc>
              <a:spcBef>
                <a:spcPts val="3149"/>
              </a:spcBef>
              <a:buNone/>
              <a:tabLst>
                <a:tab pos="0" algn="l"/>
              </a:tabLst>
            </a:pPr>
            <a:r>
              <a:rPr lang="pt-BR" sz="12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Segundo nível</a:t>
            </a:r>
            <a:endParaRPr lang="pt-BR" sz="1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indent="-228600" algn="l" defTabSz="449280">
              <a:lnSpc>
                <a:spcPct val="100000"/>
              </a:lnSpc>
              <a:spcBef>
                <a:spcPts val="2701"/>
              </a:spcBef>
              <a:buNone/>
              <a:tabLst>
                <a:tab pos="0" algn="l"/>
              </a:tabLst>
            </a:pPr>
            <a:r>
              <a:rPr lang="pt-BR" sz="10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Terceiro nível</a:t>
            </a:r>
            <a:endParaRPr lang="pt-BR" sz="10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</a:pPr>
            <a:r>
              <a: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Quarto nível</a:t>
            </a:r>
            <a:endParaRPr lang="pt-BR" sz="9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</a:pPr>
            <a:r>
              <a: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Quinto nível</a:t>
            </a:r>
            <a:endParaRPr lang="pt-BR" sz="9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4476320" y="10080720"/>
            <a:ext cx="12885120" cy="36410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marL="343080" indent="-34308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  <a:defRPr lang="pt-BR" sz="14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  <a:lvl2pPr marL="743040" indent="-285840" algn="l" defTabSz="449280">
              <a:lnSpc>
                <a:spcPct val="100000"/>
              </a:lnSpc>
              <a:spcBef>
                <a:spcPts val="3149"/>
              </a:spcBef>
              <a:buNone/>
              <a:tabLst>
                <a:tab pos="0" algn="l"/>
              </a:tabLst>
              <a:defRPr lang="pt-BR" sz="12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2pPr>
            <a:lvl3pPr marL="1143000" indent="-228600" algn="l" defTabSz="449280">
              <a:lnSpc>
                <a:spcPct val="100000"/>
              </a:lnSpc>
              <a:spcBef>
                <a:spcPts val="2701"/>
              </a:spcBef>
              <a:buNone/>
              <a:tabLst>
                <a:tab pos="0" algn="l"/>
              </a:tabLst>
              <a:defRPr lang="pt-BR" sz="10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3pPr>
            <a:lvl4pPr marL="16002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  <a:def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4pPr>
            <a:lvl5pPr marL="20574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  <a:def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5pPr>
          </a:lstStyle>
          <a:p>
            <a:pPr marL="343080" indent="-343080" algn="l" defTabSz="449280">
              <a:lnSpc>
                <a:spcPct val="100000"/>
              </a:lnSpc>
              <a:spcBef>
                <a:spcPts val="3600"/>
              </a:spcBef>
              <a:buNone/>
              <a:tabLst>
                <a:tab pos="0" algn="l"/>
              </a:tabLst>
            </a:pPr>
            <a:r>
              <a:rPr lang="pt-BR" sz="14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Clique para editar os estilos de texto Mestres</a:t>
            </a:r>
            <a:endParaRPr lang="pt-BR" sz="1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indent="-285840" algn="l" defTabSz="449280">
              <a:lnSpc>
                <a:spcPct val="100000"/>
              </a:lnSpc>
              <a:spcBef>
                <a:spcPts val="3149"/>
              </a:spcBef>
              <a:buNone/>
              <a:tabLst>
                <a:tab pos="0" algn="l"/>
              </a:tabLst>
            </a:pPr>
            <a:r>
              <a:rPr lang="pt-BR" sz="12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Segundo nível</a:t>
            </a:r>
            <a:endParaRPr lang="pt-BR" sz="1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indent="-228600" algn="l" defTabSz="449280">
              <a:lnSpc>
                <a:spcPct val="100000"/>
              </a:lnSpc>
              <a:spcBef>
                <a:spcPts val="2701"/>
              </a:spcBef>
              <a:buNone/>
              <a:tabLst>
                <a:tab pos="0" algn="l"/>
              </a:tabLst>
            </a:pPr>
            <a:r>
              <a:rPr lang="pt-BR" sz="10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Terceiro nível</a:t>
            </a:r>
            <a:endParaRPr lang="pt-BR" sz="10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</a:pPr>
            <a:r>
              <a: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Quarto nível</a:t>
            </a:r>
            <a:endParaRPr lang="pt-BR" sz="9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indent="-228600" algn="l" defTabSz="449280">
              <a:lnSpc>
                <a:spcPct val="100000"/>
              </a:lnSpc>
              <a:spcBef>
                <a:spcPts val="2251"/>
              </a:spcBef>
              <a:buNone/>
              <a:tabLst>
                <a:tab pos="0" algn="l"/>
              </a:tabLst>
            </a:pPr>
            <a:r>
              <a:rPr lang="pt-BR" sz="9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Quinto nível</a:t>
            </a:r>
            <a:endParaRPr lang="pt-BR" sz="9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sldNum" idx="9"/>
          </p:nvPr>
        </p:nvSpPr>
        <p:spPr>
          <a:xfrm>
            <a:off x="20642400" y="39344760"/>
            <a:ext cx="6719040" cy="2998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411480" tIns="205920" rIns="411480" bIns="205920" anchor="t">
            <a:noAutofit/>
          </a:bodyPr>
          <a:lstStyle>
            <a:lvl1pPr indent="0" algn="l" defTabSz="449280">
              <a:lnSpc>
                <a:spcPct val="100000"/>
              </a:lnSpc>
              <a:buNone/>
              <a:tabLst>
                <a:tab pos="0" algn="l"/>
              </a:tabLst>
              <a:def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defRPr>
            </a:lvl1pPr>
          </a:lstStyle>
          <a:p>
            <a:pPr indent="0" algn="l" defTabSz="449280">
              <a:lnSpc>
                <a:spcPct val="100000"/>
              </a:lnSpc>
              <a:buNone/>
              <a:tabLst>
                <a:tab pos="0" algn="l"/>
              </a:tabLst>
            </a:pPr>
            <a:fld id="{EF3D75FD-A8D6-436F-BB30-B913F9396151}" type="slidenum">
              <a:rPr lang="pt-BR" sz="8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&lt;número&gt;</a:t>
            </a:fld>
            <a:endParaRPr lang="pt-BR" sz="81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1"/>
          <p:cNvSpPr/>
          <p:nvPr/>
        </p:nvSpPr>
        <p:spPr>
          <a:xfrm>
            <a:off x="144360" y="7632720"/>
            <a:ext cx="14112000" cy="33988320"/>
          </a:xfrm>
          <a:prstGeom prst="rect">
            <a:avLst/>
          </a:prstGeom>
          <a:noFill/>
          <a:ln w="9360">
            <a:solidFill>
              <a:srgbClr val="80808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68" name="Rectangle 2"/>
          <p:cNvSpPr/>
          <p:nvPr/>
        </p:nvSpPr>
        <p:spPr>
          <a:xfrm>
            <a:off x="14762160" y="7634160"/>
            <a:ext cx="13940640" cy="33986880"/>
          </a:xfrm>
          <a:prstGeom prst="rect">
            <a:avLst/>
          </a:prstGeom>
          <a:noFill/>
          <a:ln w="9360">
            <a:solidFill>
              <a:srgbClr val="80808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69" name="Rectangle 3"/>
          <p:cNvSpPr/>
          <p:nvPr/>
        </p:nvSpPr>
        <p:spPr>
          <a:xfrm>
            <a:off x="2765520" y="21947040"/>
            <a:ext cx="5850720" cy="8789400"/>
          </a:xfrm>
          <a:prstGeom prst="rect">
            <a:avLst/>
          </a:prstGeom>
          <a:noFill/>
          <a:ln w="9525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70" name="Line 4"/>
          <p:cNvSpPr/>
          <p:nvPr/>
        </p:nvSpPr>
        <p:spPr>
          <a:xfrm>
            <a:off x="2765160" y="21947040"/>
            <a:ext cx="5851440" cy="8790120"/>
          </a:xfrm>
          <a:prstGeom prst="line">
            <a:avLst/>
          </a:prstGeom>
          <a:ln w="9525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71" name="Rectangle 5"/>
          <p:cNvSpPr/>
          <p:nvPr/>
        </p:nvSpPr>
        <p:spPr>
          <a:xfrm>
            <a:off x="2790720" y="30805560"/>
            <a:ext cx="45903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spAutoFit/>
          </a:bodyPr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vantGarde Bk BT"/>
                <a:ea typeface="Microsoft YaHei"/>
              </a:rPr>
              <a:t>Legenda de figuras  - Fonte Arial tamanho 18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Rectangle 6"/>
          <p:cNvSpPr/>
          <p:nvPr/>
        </p:nvSpPr>
        <p:spPr>
          <a:xfrm>
            <a:off x="15048000" y="8497800"/>
            <a:ext cx="13180320" cy="36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spAutoFit/>
          </a:bodyPr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Arial Black"/>
                <a:ea typeface="Microsoft YaHei"/>
              </a:rPr>
              <a:t>RESULTADOS PARCIAIS / FINAIS E DISCUSSÃO - Fonte Arial Black tamanho 24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Rectangle 7"/>
          <p:cNvSpPr/>
          <p:nvPr/>
        </p:nvSpPr>
        <p:spPr>
          <a:xfrm>
            <a:off x="15048000" y="9621720"/>
            <a:ext cx="996552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Texto, Fonte Arial  tamanho 24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Rectangle 8"/>
          <p:cNvSpPr/>
          <p:nvPr/>
        </p:nvSpPr>
        <p:spPr>
          <a:xfrm>
            <a:off x="430200" y="8370720"/>
            <a:ext cx="6722280" cy="36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spAutoFit/>
          </a:bodyPr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Arial Black"/>
                <a:ea typeface="Microsoft YaHei"/>
              </a:rPr>
              <a:t>RESUMO - Fonte Arial Black tamanho 24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Rectangle 9"/>
          <p:cNvSpPr/>
          <p:nvPr/>
        </p:nvSpPr>
        <p:spPr>
          <a:xfrm>
            <a:off x="358200" y="9475920"/>
            <a:ext cx="996552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Texto, Fonte Arial  tamanho 24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Rectangle 10"/>
          <p:cNvSpPr/>
          <p:nvPr/>
        </p:nvSpPr>
        <p:spPr>
          <a:xfrm>
            <a:off x="391680" y="10970280"/>
            <a:ext cx="7555680" cy="36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spAutoFit/>
          </a:bodyPr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Arial Black"/>
                <a:ea typeface="Microsoft YaHei"/>
              </a:rPr>
              <a:t>INTRODUÇÃO - Fonte Arial Black tamanho 24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Rectangle 11"/>
          <p:cNvSpPr/>
          <p:nvPr/>
        </p:nvSpPr>
        <p:spPr>
          <a:xfrm>
            <a:off x="430200" y="12075120"/>
            <a:ext cx="996552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Texto, Fonte Arial  tamanho 24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Rectangle 12"/>
          <p:cNvSpPr/>
          <p:nvPr/>
        </p:nvSpPr>
        <p:spPr>
          <a:xfrm>
            <a:off x="358200" y="14112360"/>
            <a:ext cx="9263880" cy="36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spAutoFit/>
          </a:bodyPr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Arial Black"/>
                <a:ea typeface="Microsoft YaHei"/>
              </a:rPr>
              <a:t>MATERIAIS E MÉTODOS - Fonte Arial Black tamanho 24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Rectangle 13"/>
          <p:cNvSpPr/>
          <p:nvPr/>
        </p:nvSpPr>
        <p:spPr>
          <a:xfrm>
            <a:off x="391680" y="15208200"/>
            <a:ext cx="996732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Texto, Fonte Arial  tamanho 24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Rectangle 14"/>
          <p:cNvSpPr/>
          <p:nvPr/>
        </p:nvSpPr>
        <p:spPr>
          <a:xfrm>
            <a:off x="15189120" y="38527200"/>
            <a:ext cx="10673640" cy="36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spAutoFit/>
          </a:bodyPr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</a:tabLst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Arial Black"/>
                <a:ea typeface="Microsoft YaHei"/>
              </a:rPr>
              <a:t>REFERÊNCIAS BIBLIOGRÁFICAS - Fonte Arial Black tamanho 24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Rectangle 15"/>
          <p:cNvSpPr/>
          <p:nvPr/>
        </p:nvSpPr>
        <p:spPr>
          <a:xfrm>
            <a:off x="15126480" y="39650040"/>
            <a:ext cx="996732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Texto, Fonte Arial  tamanho 14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Rectangle 16"/>
          <p:cNvSpPr/>
          <p:nvPr/>
        </p:nvSpPr>
        <p:spPr>
          <a:xfrm>
            <a:off x="17743320" y="18838800"/>
            <a:ext cx="5850720" cy="8789400"/>
          </a:xfrm>
          <a:prstGeom prst="rect">
            <a:avLst/>
          </a:prstGeom>
          <a:noFill/>
          <a:ln w="9525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83" name="Line 17"/>
          <p:cNvSpPr/>
          <p:nvPr/>
        </p:nvSpPr>
        <p:spPr>
          <a:xfrm>
            <a:off x="17743320" y="18838800"/>
            <a:ext cx="5851440" cy="8789760"/>
          </a:xfrm>
          <a:prstGeom prst="line">
            <a:avLst/>
          </a:prstGeom>
          <a:ln w="9525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pt-BR" sz="81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84" name="Rectangle 18"/>
          <p:cNvSpPr/>
          <p:nvPr/>
        </p:nvSpPr>
        <p:spPr>
          <a:xfrm>
            <a:off x="17768880" y="27696960"/>
            <a:ext cx="45903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spAutoFit/>
          </a:bodyPr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vantGarde Bk BT"/>
                <a:ea typeface="Microsoft YaHei"/>
              </a:rPr>
              <a:t>Legenda de figuras  - Fonte Arial tamanho 18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Rectangle 19"/>
          <p:cNvSpPr/>
          <p:nvPr/>
        </p:nvSpPr>
        <p:spPr>
          <a:xfrm>
            <a:off x="15249600" y="31440600"/>
            <a:ext cx="12179520" cy="36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spAutoFit/>
          </a:bodyPr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Arial Black"/>
                <a:ea typeface="Microsoft YaHei"/>
              </a:rPr>
              <a:t>CONCLUSÕES / CONSIDERAÇÕES FINAIS - Fonte Arial Black tamanho 24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Rectangle 20"/>
          <p:cNvSpPr/>
          <p:nvPr/>
        </p:nvSpPr>
        <p:spPr>
          <a:xfrm>
            <a:off x="15249600" y="32567040"/>
            <a:ext cx="996552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Texto, Fonte Arial  tamanho 24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Rectangle 21"/>
          <p:cNvSpPr/>
          <p:nvPr/>
        </p:nvSpPr>
        <p:spPr>
          <a:xfrm>
            <a:off x="7405920" y="3630600"/>
            <a:ext cx="20846160" cy="76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5000" b="0" u="none" strike="noStrike"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Arial Black"/>
                <a:ea typeface="Microsoft YaHei"/>
              </a:rPr>
              <a:t>TÍTULO</a:t>
            </a:r>
            <a:endParaRPr lang="pt-BR" sz="5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Rectangle 22"/>
          <p:cNvSpPr/>
          <p:nvPr/>
        </p:nvSpPr>
        <p:spPr>
          <a:xfrm>
            <a:off x="7405920" y="4535640"/>
            <a:ext cx="20924280" cy="76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</a:tabLst>
            </a:pPr>
            <a:r>
              <a:rPr lang="pt-BR" sz="5000" b="0" u="none" strike="noStrike"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Arial Black"/>
                <a:ea typeface="Microsoft YaHei"/>
              </a:rPr>
              <a:t>Fonte Arial Black, Tamanho 50</a:t>
            </a:r>
            <a:endParaRPr lang="pt-BR" sz="5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Rectangle 23"/>
          <p:cNvSpPr/>
          <p:nvPr/>
        </p:nvSpPr>
        <p:spPr>
          <a:xfrm>
            <a:off x="417600" y="6146280"/>
            <a:ext cx="7622280" cy="36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spAutoFit/>
          </a:bodyPr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Microsoft YaHei"/>
              </a:rPr>
              <a:t>Autores e Respectivos Cursos - Fonte Arial, tamanho 24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Rectangle 24"/>
          <p:cNvSpPr/>
          <p:nvPr/>
        </p:nvSpPr>
        <p:spPr>
          <a:xfrm>
            <a:off x="391680" y="6690600"/>
            <a:ext cx="4965120" cy="36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spAutoFit/>
          </a:bodyPr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Microsoft YaHei"/>
              </a:rPr>
              <a:t>Orientador - Fonte Arial, tamanho 24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Rectangle 21"/>
          <p:cNvSpPr/>
          <p:nvPr/>
        </p:nvSpPr>
        <p:spPr>
          <a:xfrm>
            <a:off x="6803640" y="596880"/>
            <a:ext cx="21692880" cy="274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6000" b="0" u="none" strike="noStrike"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Arial Black"/>
                <a:ea typeface="Microsoft YaHei"/>
              </a:rPr>
              <a:t>IX Congresso de Inovação e Tecnologia </a:t>
            </a:r>
            <a:endParaRPr lang="pt-BR" sz="6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6000" b="0" u="none" strike="noStrike"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Arial Black"/>
                <a:ea typeface="Microsoft YaHei"/>
              </a:rPr>
              <a:t>XI Workshop de Iniciação Científica e Tecnológica</a:t>
            </a:r>
            <a:endParaRPr lang="pt-BR" sz="6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6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2" name="Picture 4"/>
          <p:cNvPicPr/>
          <p:nvPr/>
        </p:nvPicPr>
        <p:blipFill>
          <a:blip r:embed="rId2"/>
          <a:stretch/>
        </p:blipFill>
        <p:spPr>
          <a:xfrm>
            <a:off x="26674560" y="6043320"/>
            <a:ext cx="1742760" cy="11584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</p:pic>
      <p:pic>
        <p:nvPicPr>
          <p:cNvPr id="93" name=""/>
          <p:cNvPicPr/>
          <p:nvPr/>
        </p:nvPicPr>
        <p:blipFill>
          <a:blip r:embed="rId3"/>
          <a:stretch/>
        </p:blipFill>
        <p:spPr>
          <a:xfrm>
            <a:off x="219960" y="300600"/>
            <a:ext cx="6386400" cy="5506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 pitchFamily="0" charset="1"/>
        <a:ea typeface="Microsoft YaHei" pitchFamily="0" charset="1"/>
        <a:cs typeface=""/>
      </a:majorFont>
      <a:minorFont>
        <a:latin typeface="Arial" pitchFamily="0" charset="1"/>
        <a:ea typeface="Microsoft YaHei" pitchFamily="0" charset="1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banner2025</Template>
  <TotalTime>10</TotalTime>
  <Application>LibreOffice/26.2.5.2$Windows_X86_64 LibreOffice_project/cd7284b4cbbfeb507e630c1aac019f4157393acb</Application>
  <AppVersion>15.0000</AppVersion>
  <Words>150</Words>
  <Paragraphs>23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2025-08-07T18:19:46Z</dcterms:created>
  <dc:creator>FERNANDO AUGUSTO GARCIA MUZZI</dc:creator>
  <dc:description/>
  <dc:language>pt-BR</dc:language>
  <cp:lastModifiedBy/>
  <cp:lastPrinted>1601-01-01T00:00:00Z</cp:lastPrinted>
  <dcterms:modified xsi:type="dcterms:W3CDTF">2026-08-05T13:13:23Z</dcterms:modified>
  <cp:revision>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Personalizar</vt:lpwstr>
  </property>
  <property fmtid="{D5CDD505-2E9C-101B-9397-08002B2CF9AE}" pid="4" name="Slides">
    <vt:i4>1</vt:i4>
  </property>
</Properties>
</file>