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embeddedFontLst>
    <p:embeddedFont>
      <p:font typeface="Raleway Medium"/>
      <p:regular r:id="rId8"/>
      <p:bold r:id="rId9"/>
      <p:italic r:id="rId10"/>
      <p:boldItalic r:id="rId11"/>
    </p:embeddedFon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Medium-boldItalic.fntdata"/><Relationship Id="rId10" Type="http://schemas.openxmlformats.org/officeDocument/2006/relationships/font" Target="fonts/RalewayMedium-italic.fntdata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alewayMedium-bold.fntdata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Raleway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Google Shape;44;p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2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Legenda">
  <p:cSld name="Título e Legenda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1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1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0" name="Google Shape;110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1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1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ção com Legenda">
  <p:cSld name="Citação com Legenda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2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17" name="Google Shape;117;p12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8" name="Google Shape;118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2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2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2" name="Google Shape;122;p12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12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ão de Nome">
  <p:cSld name="Cartão de Nom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3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7" name="Google Shape;127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r o Cartão de Nome">
  <p:cSld name="Citar o Cartão de Nome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4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4" name="Google Shape;134;p14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5" name="Google Shape;135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9" name="Google Shape;139;p14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40" name="Google Shape;140;p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dadeiro ou Falso">
  <p:cSld name="Verdadeiro ou Falso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5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4" name="Google Shape;144;p15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5" name="Google Shape;145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15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6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2" name="Google Shape;152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1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17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9" name="Google Shape;159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1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51" name="Google Shape;51;p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8" name="Google Shape;58;p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4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5" name="Google Shape;65;p5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6" name="Google Shape;66;p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6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3" name="Google Shape;73;p6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4" name="Google Shape;74;p6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5" name="Google Shape;75;p6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6" name="Google Shape;76;p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9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94" name="Google Shape;94;p9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5" name="Google Shape;95;p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0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10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3" name="Google Shape;103;p1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0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E8E5D6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1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" name="Google Shape;19;p1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20" name="Google Shape;20;p1"/>
            <p:cNvSpPr/>
            <p:nvPr/>
          </p:nvSpPr>
          <p:spPr>
            <a:xfrm>
              <a:off x="6627813" y="195610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Google Shape;32;p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1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800" u="none" cap="none" strike="noStrike">
                <a:solidFill>
                  <a:schemeClr val="dk1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800" u="none" cap="none" strike="noStrike">
                <a:solidFill>
                  <a:schemeClr val="dk1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800" u="none" cap="none" strike="noStrike">
                <a:solidFill>
                  <a:schemeClr val="dk1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800" u="none" cap="none" strike="noStrike">
                <a:solidFill>
                  <a:schemeClr val="dk1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800" u="none" cap="none" strike="noStrike">
                <a:solidFill>
                  <a:schemeClr val="dk1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800" u="none" cap="none" strike="noStrike">
                <a:solidFill>
                  <a:schemeClr val="dk1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800" u="none" cap="none" strike="noStrike">
                <a:solidFill>
                  <a:schemeClr val="dk1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800" u="none" cap="none" strike="noStrike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" name="Google Shape;34;p1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8" name="Google Shape;38;p1"/>
          <p:cNvSpPr txBox="1"/>
          <p:nvPr/>
        </p:nvSpPr>
        <p:spPr>
          <a:xfrm>
            <a:off x="4517656" y="0"/>
            <a:ext cx="6663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rgbClr val="778D9B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VI Congresso de Inovação e Tecnologia</a:t>
            </a:r>
            <a:br>
              <a:rPr b="0" i="0" lang="pt-BR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pt-BR" sz="1200" u="none" cap="none" strike="noStrike">
                <a:solidFill>
                  <a:srgbClr val="778D9B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VIII Workshop de Iniciação Científica e Tecnológica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rgbClr val="778D9B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1</a:t>
            </a:r>
            <a:r>
              <a:rPr b="1" lang="pt-BR" sz="1200">
                <a:solidFill>
                  <a:srgbClr val="778D9B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3 e 14</a:t>
            </a:r>
            <a:r>
              <a:rPr b="1" i="0" lang="pt-BR" sz="1200" u="none" cap="none" strike="noStrike">
                <a:solidFill>
                  <a:srgbClr val="778D9B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de Novembro 202</a:t>
            </a:r>
            <a:r>
              <a:rPr b="1" lang="pt-BR" sz="1200">
                <a:solidFill>
                  <a:srgbClr val="778D9B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3</a:t>
            </a:r>
            <a:endParaRPr b="0"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9" name="Google Shape;39;p1"/>
          <p:cNvPicPr preferRelativeResize="0"/>
          <p:nvPr/>
        </p:nvPicPr>
        <p:blipFill rotWithShape="1">
          <a:blip r:embed="rId1">
            <a:alphaModFix/>
          </a:blip>
          <a:srcRect b="1314" l="0" r="0" t="1314"/>
          <a:stretch/>
        </p:blipFill>
        <p:spPr>
          <a:xfrm>
            <a:off x="11342816" y="11365"/>
            <a:ext cx="849183" cy="826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>
          <a:blip r:embed="rId1">
            <a:alphaModFix amt="10000"/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E8E5D6"/>
            </a:gs>
          </a:gsLst>
          <a:lin ang="5400000" scaled="0"/>
        </a:gra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54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168" name="Google Shape;168;p18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54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174" name="Google Shape;174;p19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0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49C00"/>
              </a:buClr>
              <a:buSzPts val="36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180" name="Google Shape;180;p20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acho">
  <a:themeElements>
    <a:clrScheme name="Laranja Vermelho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