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1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FB4301-251F-82C3-905C-D8F019F18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872F93-9C58-89BF-F881-DA5AF5F023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FE1974B-F7FE-3FF5-CDBC-A5D723C27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72B-7C3A-4B96-8273-2F95AED80DD7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804CBB-E555-0145-2044-4E767AC58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3E5779-E681-B160-E9A0-408584DF1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F9EA-23BF-4052-877C-57DADAFAC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262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E9A849-9172-28E7-E1A1-EC19F7875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E47E0A9-0F43-2676-B562-D375AB1B47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2D110B7-D7DF-B5F5-A6B9-927EA4E20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72B-7C3A-4B96-8273-2F95AED80DD7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9FF0716-2D1E-01CB-0484-BE12D2E58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F83338F-2208-849A-6CEA-7B982BB72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F9EA-23BF-4052-877C-57DADAFAC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5976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8C21A2B-E0AA-5398-F7DC-9465D6976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F23BEE9-C8B1-0A84-C2D3-129538B2E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8335461-C794-3B77-0EBA-3DF27CDFA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72B-7C3A-4B96-8273-2F95AED80DD7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1D094CF-3535-CB21-3A3C-24471822F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CE25101-7B19-E261-735B-0BFA383D4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F9EA-23BF-4052-877C-57DADAFAC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1718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94C7E-37BE-88A3-84B3-71E35FB98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517B2B-B24D-2C4E-E4CE-9F199EF2B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E26D2CB-02A3-7C42-F33A-A5A4756F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72B-7C3A-4B96-8273-2F95AED80DD7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B8DB474-276A-71AA-FDD5-B64F5D1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8598F7-9DF7-23DA-D101-D27A2ACD7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F9EA-23BF-4052-877C-57DADAFAC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050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2301C5-8647-A6ED-B63C-FEC8F2B8D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FD9D51E-09FA-1D60-C9FF-816D8FDA6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913EEB-E7FE-1A31-C985-EC8C29EB3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72B-7C3A-4B96-8273-2F95AED80DD7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738AD02-5F20-7EC1-13C1-909C5DC9A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D3A1670-03A7-CA23-82FB-AAD51E4CB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F9EA-23BF-4052-877C-57DADAFAC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76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0DCB9A-B479-FC98-CAC7-21FA8F813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51B92F-2553-941B-8635-EB5EA7737E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C1BDCA7-9941-1492-AD10-A9E70AF1D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2FF98FA-0801-EB56-3690-5CBCB86A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72B-7C3A-4B96-8273-2F95AED80DD7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2978ACB-7C9C-3567-9990-06E366041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9A3787-5FFB-8CE1-EA2D-DA88703F4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F9EA-23BF-4052-877C-57DADAFAC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4973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9463D7-BBE3-3739-E0A6-9F7F2642A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5F1541E-39E6-172E-FC2E-982BE2576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8A566B6-DB14-31BC-99F0-74058480E9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78E3ECF-FD1A-8B40-AA31-86A5FEC52E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8C907A9-9254-660A-A586-B4F1111F03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696C8C9-85A0-F007-E201-5F888E733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72B-7C3A-4B96-8273-2F95AED80DD7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94DD508-ED5D-61D1-7FAF-FE6686519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82EE235-9223-169A-2733-E46B00DF8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F9EA-23BF-4052-877C-57DADAFAC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1843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66E051-1D89-485E-DD6E-DC3D1B17A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2CAEB99-49BB-FF76-2A6D-4722F424F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72B-7C3A-4B96-8273-2F95AED80DD7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F512033-A698-0068-010A-5B4F37951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FCC1D7C-AFB1-A07A-A544-BE2915D4D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F9EA-23BF-4052-877C-57DADAFAC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8383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5EE1C6D-53E4-F2C6-EE57-DE3B168C9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72B-7C3A-4B96-8273-2F95AED80DD7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239BD39-70C4-4037-E7F7-D90953445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822714C-8971-F66E-69B5-DBFE94ECE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F9EA-23BF-4052-877C-57DADAFAC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898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88E832-CC35-4B30-7C8F-CD259903F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DD0EB7-4875-83A7-F1B9-DC089258B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66A9C59-14AF-E397-3CBF-58FA6AA59E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ACCF54A-F4A5-DCBC-5B52-99356916A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72B-7C3A-4B96-8273-2F95AED80DD7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94F4541-76E8-9C68-3036-D7E958865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A4852D4-072B-C7D0-856C-CA54F568D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F9EA-23BF-4052-877C-57DADAFAC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9857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9585B3-3BC7-F0B9-8F4D-0B7ABCF80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C6FA9AD-42B3-E4E5-2A92-F33989BDFC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014A0D5-2E46-599E-502E-67DA33AF07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73D692C-D287-6423-7ED9-83FB22A2B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0372B-7C3A-4B96-8273-2F95AED80DD7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7D1CD-3535-7615-3A12-5EA248ED6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1229AFA-47C5-ACEF-3DAC-C5B866574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F9EA-23BF-4052-877C-57DADAFAC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4779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2FEAFAD-FB39-2C7D-03E5-B39C065F0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F340564-CE8C-E7AC-826E-438E2D8BE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8F70BD0-EF86-2F89-493D-485CE8704B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50372B-7C3A-4B96-8273-2F95AED80DD7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56A2A56-6B00-B9EA-1E5C-A00D7B6F8A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5D156C-ACDE-5DD5-6742-AB194F9385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6CF9EA-23BF-4052-877C-57DADAFAC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6638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B0C68E-8AAD-90DC-9E32-49E2D6F40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59489"/>
            <a:ext cx="9144000" cy="238760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3BF43DE-A035-E6AA-F1CA-C0530AA741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04711"/>
            <a:ext cx="9144000" cy="1655762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 descr="Desenho de personagem de desenho animado&#10;&#10;Descrição gerada automaticamente com confiança baixa">
            <a:extLst>
              <a:ext uri="{FF2B5EF4-FFF2-40B4-BE49-F238E27FC236}">
                <a16:creationId xmlns:a16="http://schemas.microsoft.com/office/drawing/2014/main" id="{5FC3EA65-08C0-9BD7-280D-2AAEDD58F8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13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815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7C0D97-5EB0-68A3-37B8-C352C6A23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08617"/>
            <a:ext cx="10515600" cy="1325563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B75728D-4E1F-DBCA-6133-C11759EE7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2761"/>
            <a:ext cx="10515600" cy="3555567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 descr="Desenho de personagem de desenho animado&#10;&#10;Descrição gerada automaticamente com confiança baixa">
            <a:extLst>
              <a:ext uri="{FF2B5EF4-FFF2-40B4-BE49-F238E27FC236}">
                <a16:creationId xmlns:a16="http://schemas.microsoft.com/office/drawing/2014/main" id="{DB9E979A-DD47-221A-60FC-F52227B079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13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280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3467D9-CC31-8A5E-7DAE-D42DCEDF8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235655"/>
            <a:ext cx="10515600" cy="1005751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69B914-B9BF-ADA7-2665-8052C0D9A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0926"/>
            <a:ext cx="10515600" cy="4261210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5" name="Imagem 4" descr="Desenho de personagem de desenho animado&#10;&#10;Descrição gerada automaticamente com confiança baixa">
            <a:extLst>
              <a:ext uri="{FF2B5EF4-FFF2-40B4-BE49-F238E27FC236}">
                <a16:creationId xmlns:a16="http://schemas.microsoft.com/office/drawing/2014/main" id="{0F624435-CE41-1F7E-4FDB-95B6C4560A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13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7544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Blue-PC K2</dc:creator>
  <cp:lastModifiedBy>Blue-PC K2</cp:lastModifiedBy>
  <cp:revision>5</cp:revision>
  <dcterms:created xsi:type="dcterms:W3CDTF">2024-08-21T20:30:18Z</dcterms:created>
  <dcterms:modified xsi:type="dcterms:W3CDTF">2024-08-21T20:49:44Z</dcterms:modified>
</cp:coreProperties>
</file>