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B4301-251F-82C3-905C-D8F019F18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872F93-9C58-89BF-F881-DA5AF5F02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E1974B-F7FE-3FF5-CDBC-A5D723C27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804CBB-E555-0145-2044-4E767AC58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3E5779-E681-B160-E9A0-408584DF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26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9A849-9172-28E7-E1A1-EC19F7875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E47E0A9-0F43-2676-B562-D375AB1B4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D110B7-D7DF-B5F5-A6B9-927EA4E20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FF0716-2D1E-01CB-0484-BE12D2E5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83338F-2208-849A-6CEA-7B982BB7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97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C21A2B-E0AA-5398-F7DC-9465D6976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F23BEE9-C8B1-0A84-C2D3-129538B2E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335461-C794-3B77-0EBA-3DF27CDF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D094CF-3535-CB21-3A3C-24471822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E25101-7B19-E261-735B-0BFA383D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71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94C7E-37BE-88A3-84B3-71E35FB98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517B2B-B24D-2C4E-E4CE-9F199EF2B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26D2CB-02A3-7C42-F33A-A5A4756F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8DB474-276A-71AA-FDD5-B64F5D1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8598F7-9DF7-23DA-D101-D27A2ACD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5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301C5-8647-A6ED-B63C-FEC8F2B8D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D9D51E-09FA-1D60-C9FF-816D8FDA6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913EEB-E7FE-1A31-C985-EC8C29EB3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38AD02-5F20-7EC1-13C1-909C5DC9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3A1670-03A7-CA23-82FB-AAD51E4CB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76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DCB9A-B479-FC98-CAC7-21FA8F813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51B92F-2553-941B-8635-EB5EA7737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1BDCA7-9941-1492-AD10-A9E70AF1D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FF98FA-0801-EB56-3690-5CBCB86A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2978ACB-7C9C-3567-9990-06E36604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9A3787-5FFB-8CE1-EA2D-DA88703F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97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9463D7-BBE3-3739-E0A6-9F7F2642A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F1541E-39E6-172E-FC2E-982BE2576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8A566B6-DB14-31BC-99F0-74058480E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78E3ECF-FD1A-8B40-AA31-86A5FEC52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C907A9-9254-660A-A586-B4F1111F0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696C8C9-85A0-F007-E201-5F888E73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94DD508-ED5D-61D1-7FAF-FE668651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82EE235-9223-169A-2733-E46B00DF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84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6E051-1D89-485E-DD6E-DC3D1B17A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2CAEB99-49BB-FF76-2A6D-4722F424F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F512033-A698-0068-010A-5B4F3795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FCC1D7C-AFB1-A07A-A544-BE2915D4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38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5EE1C6D-53E4-F2C6-EE57-DE3B168C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239BD39-70C4-4037-E7F7-D9095344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822714C-8971-F66E-69B5-DBFE94EC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98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8E832-CC35-4B30-7C8F-CD259903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DD0EB7-4875-83A7-F1B9-DC089258B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6A9C59-14AF-E397-3CBF-58FA6AA59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CCF54A-F4A5-DCBC-5B52-99356916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4F4541-76E8-9C68-3036-D7E958865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4852D4-072B-C7D0-856C-CA54F568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85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585B3-3BC7-F0B9-8F4D-0B7ABCF8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C6FA9AD-42B3-E4E5-2A92-F33989BDF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14A0D5-2E46-599E-502E-67DA33AF0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3D692C-D287-6423-7ED9-83FB22A2B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7D1CD-3535-7615-3A12-5EA248ED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229AFA-47C5-ACEF-3DAC-C5B86657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77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2FEAFAD-FB39-2C7D-03E5-B39C065F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340564-CE8C-E7AC-826E-438E2D8BE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F70BD0-EF86-2F89-493D-485CE8704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50372B-7C3A-4B96-8273-2F95AED80DD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6A2A56-6B00-B9EA-1E5C-A00D7B6F8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5D156C-ACDE-5DD5-6742-AB194F938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6CF9EA-23BF-4052-877C-57DADAFAC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63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0C68E-8AAD-90DC-9E32-49E2D6F40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9489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BF43DE-A035-E6AA-F1CA-C0530AA74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4711"/>
            <a:ext cx="9144000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5FC3EA65-08C0-9BD7-280D-2AAEDD58F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1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C0D97-5EB0-68A3-37B8-C352C6A23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617"/>
            <a:ext cx="10515600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75728D-4E1F-DBCA-6133-C11759EE7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2761"/>
            <a:ext cx="10515600" cy="3555567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DB9E979A-DD47-221A-60FC-F52227B07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8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467D9-CC31-8A5E-7DAE-D42DCEDF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655"/>
            <a:ext cx="10515600" cy="100575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69B914-B9BF-ADA7-2665-8052C0D9A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0926"/>
            <a:ext cx="10515600" cy="426121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Imagem 4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0F624435-CE41-1F7E-4FDB-95B6C4560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54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Blue-PC K2</dc:creator>
  <cp:lastModifiedBy>Blue-PC K2</cp:lastModifiedBy>
  <cp:revision>5</cp:revision>
  <dcterms:created xsi:type="dcterms:W3CDTF">2024-08-21T20:30:18Z</dcterms:created>
  <dcterms:modified xsi:type="dcterms:W3CDTF">2024-08-21T20:49:44Z</dcterms:modified>
</cp:coreProperties>
</file>