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803600" cy="43206988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81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5687" autoAdjust="0"/>
  </p:normalViewPr>
  <p:slideViewPr>
    <p:cSldViewPr>
      <p:cViewPr>
        <p:scale>
          <a:sx n="40" d="100"/>
          <a:sy n="40" d="100"/>
        </p:scale>
        <p:origin x="197" y="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922" y="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76820-E2AD-46CB-92D7-E4F3A9415D3A}" type="datetimeFigureOut">
              <a:rPr lang="pt-BR" smtClean="0"/>
              <a:t>07/08/2025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C2539-15D4-4CB5-90E0-E9EC98DFBE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97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271713" y="-15360650"/>
            <a:ext cx="2555875" cy="360918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8487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49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ED41DFE7-F268-4F95-A524-1D30B295E15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0887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3972A0-7725-4AFF-AE07-68B777CC6F03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875F1CE-B170-4665-B700-12AE42BD1B15}" type="slidenum">
              <a:rPr lang="pt-BR" altLang="pt-BR" sz="1300"/>
              <a:pPr algn="r">
                <a:buClrTx/>
                <a:buFontTx/>
                <a:buNone/>
              </a:pPr>
              <a:t>1</a:t>
            </a:fld>
            <a:endParaRPr lang="pt-BR" altLang="pt-BR" sz="1300"/>
          </a:p>
        </p:txBody>
      </p:sp>
      <p:sp>
        <p:nvSpPr>
          <p:cNvPr id="40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271713" y="768350"/>
            <a:ext cx="2557462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altLang="pt-BR" dirty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614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450" y="7070725"/>
            <a:ext cx="21602700" cy="150431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450" y="22693313"/>
            <a:ext cx="21602700" cy="104314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3EE7B1-EB3A-4D38-9E21-7431F09BD4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266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2A90D7-7056-4C0F-8FEB-92056288C5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709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1975" y="598488"/>
            <a:ext cx="6480175" cy="458930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39863" y="598488"/>
            <a:ext cx="19289712" cy="458930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23AB30-F298-4BE7-B143-3D4ECB406FB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276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744094-1D66-44E9-8B61-CD0C486B32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42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325" y="10771188"/>
            <a:ext cx="24842788" cy="179736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65325" y="28914725"/>
            <a:ext cx="24842788" cy="94519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9314D8-DED4-41A3-BD97-1BD0E00EC6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273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9863" y="10080625"/>
            <a:ext cx="12884150" cy="36410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76413" y="10080625"/>
            <a:ext cx="12885737" cy="364109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A3212D-B708-43BD-91F3-2896A11C44B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45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300288"/>
            <a:ext cx="24842788" cy="835183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4375" y="10591800"/>
            <a:ext cx="12185650" cy="5191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4375" y="15782925"/>
            <a:ext cx="12185650" cy="232140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581188" y="10591800"/>
            <a:ext cx="12245975" cy="5191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581188" y="15782925"/>
            <a:ext cx="12245975" cy="232140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29F293-9F4A-4FD6-BAE5-FFA7A7E9DBC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478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67DB72A-A3A0-4986-80C5-961993E657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528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B24864-F523-48B7-A193-6494EE99F5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419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90050" cy="100822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45975" y="6221413"/>
            <a:ext cx="14581188" cy="30703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4375" y="12961938"/>
            <a:ext cx="9290050" cy="24014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88FAAE3-22A9-4B9E-8DA0-9DC40EC128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03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4375" y="2879725"/>
            <a:ext cx="9290050" cy="100822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245975" y="6221413"/>
            <a:ext cx="14581188" cy="307038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4375" y="12961938"/>
            <a:ext cx="9290050" cy="24014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D61376-968A-4C2E-B8B7-2635B709A3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7151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598488"/>
            <a:ext cx="25922287" cy="946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0080625"/>
            <a:ext cx="25922287" cy="3641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39863" y="39344600"/>
            <a:ext cx="67214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9840913" y="39344600"/>
            <a:ext cx="91217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0642263" y="39344600"/>
            <a:ext cx="6719887" cy="299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80" tIns="205920" rIns="411480" bIns="2059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795F975B-677B-44FD-82AD-4472DF9762E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8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3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31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2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0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4463" y="7632700"/>
            <a:ext cx="14112875" cy="33989018"/>
          </a:xfrm>
          <a:prstGeom prst="rect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4762163" y="7634288"/>
            <a:ext cx="13941425" cy="33987430"/>
          </a:xfrm>
          <a:prstGeom prst="rect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765425" y="21947188"/>
            <a:ext cx="5851525" cy="878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765425" y="21947188"/>
            <a:ext cx="5851525" cy="8789987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790825" y="30805438"/>
            <a:ext cx="4591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1800">
                <a:latin typeface="AvantGarde Bk BT" pitchFamily="32" charset="0"/>
              </a:rPr>
              <a:t>Legenda de figuras  - Fonte Arial tamanho 18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047913" y="8497888"/>
            <a:ext cx="131809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RESULTADOS PARCIAIS / FINAIS E DISCUSSÃO - Fonte Arial Black tamanho 24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047913" y="962183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30213" y="8370888"/>
            <a:ext cx="6723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RESUMO - Fonte Arial Black tamanho 24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58374" y="947578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91783" y="10970194"/>
            <a:ext cx="7556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INTRODUÇÃO - Fonte Arial Black tamanho 24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30213" y="12075094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58374" y="14112443"/>
            <a:ext cx="926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MATERIAIS E MÉTODOS - Fonte Arial Black tamanho 24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91783" y="15208037"/>
            <a:ext cx="996791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15189200" y="38527038"/>
            <a:ext cx="1067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REFERÊNCIAS BIBLIOGRÁFICAS - Fonte Arial Black tamanho 24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5126654" y="39650194"/>
            <a:ext cx="99679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14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7743488" y="18838863"/>
            <a:ext cx="5851525" cy="878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17743488" y="18838863"/>
            <a:ext cx="5851525" cy="8789987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7768888" y="27697113"/>
            <a:ext cx="4591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1800">
                <a:latin typeface="AvantGarde Bk BT" pitchFamily="32" charset="0"/>
              </a:rPr>
              <a:t>Legenda de figuras  - Fonte Arial tamanho 18</a:t>
            </a: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15249525" y="31440438"/>
            <a:ext cx="121801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latin typeface="Arial Black" panose="020B0A04020102020204" pitchFamily="34" charset="0"/>
              </a:rPr>
              <a:t>CONCLUSÕES / CONSIDERAÇÕES FINAIS - Fonte Arial Black tamanho 24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15249525" y="32567008"/>
            <a:ext cx="996632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/>
              <a:t>Texto, Fonte Arial  tamanho 24</a:t>
            </a:r>
          </a:p>
          <a:p>
            <a:pPr>
              <a:buClrTx/>
              <a:buFontTx/>
              <a:buNone/>
            </a:pPr>
            <a:endParaRPr lang="pt-BR" altLang="pt-BR" sz="2400" dirty="0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405771" y="3630597"/>
            <a:ext cx="2084701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pt-BR" sz="5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TÍTULO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7405771" y="4535473"/>
            <a:ext cx="2092489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pt-BR" sz="5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Fonte Arial Black, Tamanho 50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17513" y="6146148"/>
            <a:ext cx="7623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solidFill>
                  <a:srgbClr val="FFFFFF"/>
                </a:solidFill>
              </a:rPr>
              <a:t>Autores e Respectivos Cursos - Fonte Arial, tamanho 24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91783" y="6690660"/>
            <a:ext cx="4965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2400" dirty="0">
                <a:solidFill>
                  <a:srgbClr val="FFFFFF"/>
                </a:solidFill>
              </a:rPr>
              <a:t>Orientador - Fonte Arial, tamanho 24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6912968" y="519748"/>
            <a:ext cx="21693563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VIII Congresso de Inovação e Tecnologia </a:t>
            </a:r>
          </a:p>
          <a:p>
            <a:pPr>
              <a:buClrTx/>
              <a:buFontTx/>
              <a:buNone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X Workshop de Iniciação Científica e Tecnológica</a:t>
            </a:r>
          </a:p>
          <a:p>
            <a:pPr>
              <a:buClrTx/>
            </a:pPr>
            <a:r>
              <a:rPr lang="pt-BR" altLang="pt-BR" sz="6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ldhabi" panose="01000000000000000000" pitchFamily="2" charset="-78"/>
              </a:rPr>
              <a:t>I Mostra da escola de Inovadores</a:t>
            </a:r>
          </a:p>
          <a:p>
            <a:pPr>
              <a:buClrTx/>
              <a:buFontTx/>
              <a:buNone/>
            </a:pPr>
            <a:endParaRPr lang="pt-BR" altLang="pt-BR" sz="60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ldhabi" panose="01000000000000000000" pitchFamily="2" charset="-78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87CC28B-F908-B87E-005E-A4BBF6EF4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422" y="6043340"/>
            <a:ext cx="1743512" cy="115914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Imagem 3" descr="Ícone&#10;&#10;O conteúdo gerado por IA pode estar incorreto.">
            <a:extLst>
              <a:ext uri="{FF2B5EF4-FFF2-40B4-BE49-F238E27FC236}">
                <a16:creationId xmlns:a16="http://schemas.microsoft.com/office/drawing/2014/main" id="{81166B37-F46E-8F35-5374-B9AB9C7C56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4" y="603111"/>
            <a:ext cx="5965061" cy="46214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anner2024" id="{47424493-09E1-43F1-91DD-A64789DAD2AA}" vid="{C6BB4AF2-0270-405A-89E0-2176B3DC6BB4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banner2024 (3)</Template>
  <TotalTime>2</TotalTime>
  <Words>150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AvantGarde Bk BT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FERNANDO AUGUSTO GARCIA MUZZI</dc:creator>
  <cp:lastModifiedBy>FERNANDO AUGUSTO GARCIA MUZZI</cp:lastModifiedBy>
  <cp:revision>3</cp:revision>
  <cp:lastPrinted>1601-01-01T00:00:00Z</cp:lastPrinted>
  <dcterms:created xsi:type="dcterms:W3CDTF">2025-08-07T18:15:17Z</dcterms:created>
  <dcterms:modified xsi:type="dcterms:W3CDTF">2025-08-07T18:43:14Z</dcterms:modified>
</cp:coreProperties>
</file>