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lide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pt-BR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pt-BR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título Mestre</a:t>
            </a:r>
            <a:endParaRPr lang="pt-BR" sz="60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 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1520E50-1AA3-4FCD-8D11-78C0DF53430C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3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de texto dos tópicos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2.º nível de tópicos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3.º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4.º nível de tópicos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5.º nível de tópicos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6.º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7.º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údo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título Mestre</a:t>
            </a:r>
            <a:endParaRPr lang="pt-BR" sz="32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Segundo nível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Terceiro nível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Quarto nível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Quinto nível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pt-BR" sz="16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16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0B6B339-904B-4D5B-9092-F99244C7F097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&lt;número&gt;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m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título Mestre</a:t>
            </a:r>
            <a:endParaRPr lang="pt-BR" sz="32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7pPr>
          </a:lstStyle>
          <a:p>
            <a: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de texto dos tópicos</a:t>
            </a:r>
            <a:endParaRPr lang="pt-BR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457200"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2.º nível de tópicos</a:t>
            </a:r>
            <a:endParaRPr lang="pt-BR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914400"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3.º nível de tópicos</a:t>
            </a:r>
            <a:endParaRPr lang="pt-BR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371600"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4.º nível de tópicos</a:t>
            </a:r>
            <a:endParaRPr lang="pt-BR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828800"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5.º nível de tópicos</a:t>
            </a:r>
            <a:endParaRPr lang="pt-BR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286000"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6.º nível de tópicos</a:t>
            </a:r>
            <a:endParaRPr lang="pt-BR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743200"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7.º nível de tópicos</a:t>
            </a:r>
            <a:endParaRPr lang="pt-BR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pt-BR" sz="16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16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A1811C7-E28D-4DBC-AD00-5D84C224408D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&lt;número&gt;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ítulo e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título Mestre</a:t>
            </a: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Segundo nível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Terceiro nível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Quarto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Quinto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D49C6DF-F967-4869-BC41-607B82AEFFE0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&lt;número&gt;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exto e Títul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título Mestre</a:t>
            </a: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Segundo nível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Terceiro nível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Quarto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Quinto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5FF222A-D8B6-4523-A102-8D6D64C89A62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&lt;número&gt;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título Mestre</a:t>
            </a: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Segundo nível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Terceiro nível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Quarto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Quinto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1CF03E0-E9EC-435C-BC63-6A5965CCEA53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&lt;número&gt;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beçalho da Se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pt-BR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pt-BR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título Mestre</a:t>
            </a:r>
            <a:endParaRPr lang="pt-BR" sz="60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pt-BR" sz="24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24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2400" b="0" u="none" strike="noStrike">
              <a:solidFill>
                <a:schemeClr val="dk1">
                  <a:tint val="82000"/>
                </a:schemeClr>
              </a:solidFill>
              <a:effectLst/>
              <a:uFillTx/>
              <a:latin typeface="Apto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0B4F408-C829-4A68-A786-8F268BD7C840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&lt;número&gt;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uas Partes d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título Mestre</a:t>
            </a: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Segundo nível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Terceiro nível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Quarto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Quinto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Segundo nível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Terceiro nível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Quarto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Quinto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52D4271-E2C6-4FE1-A8CE-CBFA013F2BCD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&lt;número&gt;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título Mestre</a:t>
            </a: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pt-BR" sz="2400" b="1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24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Segundo nível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Terceiro nível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Quarto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Quinto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pt-BR" sz="2400" b="1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24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os estilos de texto Mestres</a:t>
            </a: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Segundo nível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Terceiro nível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Quarto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Quinto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FE30CC0-80C9-466D-85F0-B65168C01274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&lt;número&gt;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oment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Clique para editar o título Mestre</a:t>
            </a: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185962C-AFB5-42F1-8ADC-6816898FDCFD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&lt;número&gt;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Em Br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59A99C9-E7C8-4944-B5AD-4981A2A28096}" type="slidenum">
              <a:rPr lang="pt-BR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&lt;número&gt;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511640" y="174096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endParaRPr lang="pt-BR" sz="60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subTitle"/>
          </p:nvPr>
        </p:nvSpPr>
        <p:spPr>
          <a:xfrm>
            <a:off x="1523880" y="45705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pt-BR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62" name=""/>
          <p:cNvPicPr/>
          <p:nvPr/>
        </p:nvPicPr>
        <p:blipFill>
          <a:blip r:embed="rId1"/>
          <a:stretch/>
        </p:blipFill>
        <p:spPr>
          <a:xfrm>
            <a:off x="85680" y="80640"/>
            <a:ext cx="12003480" cy="1306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163152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</a:pP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3114360"/>
            <a:ext cx="10515240" cy="355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</a:pP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65" name=""/>
          <p:cNvPicPr/>
          <p:nvPr/>
        </p:nvPicPr>
        <p:blipFill>
          <a:blip r:embed="rId1"/>
          <a:stretch/>
        </p:blipFill>
        <p:spPr>
          <a:xfrm>
            <a:off x="86040" y="81000"/>
            <a:ext cx="12003480" cy="1306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1657800"/>
            <a:ext cx="10515240" cy="90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</a:pPr>
            <a:endParaRPr lang="pt-BR" sz="4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838080" y="2883960"/>
            <a:ext cx="10515240" cy="366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</a:pPr>
            <a:endParaRPr lang="pt-BR" sz="2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68" name=""/>
          <p:cNvPicPr/>
          <p:nvPr/>
        </p:nvPicPr>
        <p:blipFill>
          <a:blip r:embed="rId1"/>
          <a:stretch/>
        </p:blipFill>
        <p:spPr>
          <a:xfrm>
            <a:off x="86040" y="81000"/>
            <a:ext cx="12003480" cy="1306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Application>LibreOffice/26.2.5.2$Windows_X86_64 LibreOffice_project/cd7284b4cbbfeb507e630c1aac019f4157393acb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2024-08-21T20:30:18Z</dcterms:created>
  <dc:creator>Blue-PC K2</dc:creator>
  <dc:description/>
  <dc:language>pt-BR</dc:language>
  <cp:lastModifiedBy/>
  <dcterms:modified xsi:type="dcterms:W3CDTF">2026-08-05T13:02:36Z</dcterms:modified>
  <cp:revision>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3</vt:i4>
  </property>
</Properties>
</file>